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5 </a:t>
            </a:r>
            <a:r>
              <a:rPr lang="fr-FR" sz="3200" dirty="0" smtClean="0">
                <a:latin typeface="Kristen ITC" pitchFamily="66" charset="0"/>
              </a:rPr>
              <a:t>janvier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371600"/>
            <a:ext cx="8463108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activité 7, phrases complètes</a:t>
            </a:r>
            <a:endParaRPr lang="fr-FR" sz="40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582" y="2438400"/>
            <a:ext cx="50292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13</Words>
  <Application>Microsoft Office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55</cp:revision>
  <dcterms:created xsi:type="dcterms:W3CDTF">2011-09-14T23:22:57Z</dcterms:created>
  <dcterms:modified xsi:type="dcterms:W3CDTF">2012-01-04T17:56:43Z</dcterms:modified>
</cp:coreProperties>
</file>